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3"/>
  </p:notesMasterIdLst>
  <p:sldIdLst>
    <p:sldId id="277" r:id="rId2"/>
    <p:sldId id="686" r:id="rId3"/>
    <p:sldId id="68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94" r:id="rId41"/>
    <p:sldId id="64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1966" autoAdjust="0"/>
  </p:normalViewPr>
  <p:slideViewPr>
    <p:cSldViewPr snapToGrid="0">
      <p:cViewPr varScale="1">
        <p:scale>
          <a:sx n="98" d="100"/>
          <a:sy n="98" d="100"/>
        </p:scale>
        <p:origin x="804"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72211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dirty="0" err="1">
                <a:latin typeface="Courier New" panose="02070309020205020404" pitchFamily="49" charset="0"/>
                <a:cs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95973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73573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dirty="0"/>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2814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a:t>
            </a:r>
          </a:p>
          <a:p>
            <a:r>
              <a:rPr lang="en-US" dirty="0"/>
              <a:t>This version of the Visualization Overview tutorial utilizes the CCW1 data sample which can be found in the Data/ folder of the </a:t>
            </a:r>
            <a:r>
              <a:rPr lang="en-US" dirty="0" err="1"/>
              <a:t>NeuroDOT</a:t>
            </a:r>
            <a:r>
              <a:rPr lang="en-US"/>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NeuroDOT_Tutorial_Generating_a_Light_Model_with_AlignMe.pptx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97780</TotalTime>
  <Words>6189</Words>
  <Application>Microsoft Office PowerPoint</Application>
  <PresentationFormat>Widescreen</PresentationFormat>
  <Paragraphs>784</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2163</cp:revision>
  <dcterms:created xsi:type="dcterms:W3CDTF">2016-10-13T23:27:35Z</dcterms:created>
  <dcterms:modified xsi:type="dcterms:W3CDTF">2024-06-03T16:01:35Z</dcterms:modified>
</cp:coreProperties>
</file>